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6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938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22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697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59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778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0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9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7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3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628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85E4F-DD6D-406A-A710-E45222A2C941}" type="datetimeFigureOut">
              <a:rPr lang="en-US" smtClean="0"/>
              <a:t>1/11/2023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0B69-008E-41F5-A174-15BD4675ED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88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D4504-2F19-B461-A7D8-BA2C9A4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will integration change ministry?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025248-E1CE-97D1-9279-FB4E8F496D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Logistics and lessons</a:t>
            </a:r>
          </a:p>
          <a:p>
            <a:r>
              <a:rPr lang="en-US" dirty="0"/>
              <a:t>Love your neighbor rather than talk about loving your neighbor</a:t>
            </a:r>
          </a:p>
          <a:p>
            <a:pPr lvl="1"/>
            <a:r>
              <a:rPr lang="en-US" dirty="0"/>
              <a:t>Loving your neighbor can be hard</a:t>
            </a:r>
          </a:p>
          <a:p>
            <a:r>
              <a:rPr lang="en-US" dirty="0"/>
              <a:t>Understand people who are devalued and their families</a:t>
            </a:r>
          </a:p>
          <a:p>
            <a:pPr lvl="1"/>
            <a:r>
              <a:rPr lang="en-US" dirty="0"/>
              <a:t>How am I contributing to devaluing others?</a:t>
            </a:r>
          </a:p>
          <a:p>
            <a:r>
              <a:rPr lang="en-US" dirty="0"/>
              <a:t>Deeper understanding of who God is</a:t>
            </a:r>
          </a:p>
          <a:p>
            <a:pPr lvl="1"/>
            <a:r>
              <a:rPr lang="en-US" dirty="0"/>
              <a:t>God’s sovereignty</a:t>
            </a:r>
          </a:p>
          <a:p>
            <a:r>
              <a:rPr lang="en-US" dirty="0"/>
              <a:t>Understand how lament is an integral part of Christian faith</a:t>
            </a:r>
          </a:p>
          <a:p>
            <a:pPr lvl="1"/>
            <a:r>
              <a:rPr lang="en-US" dirty="0"/>
              <a:t>How do I understand who God is when things in my life don’t improve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498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How will integration change ministry?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will integration change ministry?</dc:title>
  <dc:creator>Denise Matthews</dc:creator>
  <cp:lastModifiedBy>Denise Matthews</cp:lastModifiedBy>
  <cp:revision>1</cp:revision>
  <dcterms:created xsi:type="dcterms:W3CDTF">2023-01-11T20:22:45Z</dcterms:created>
  <dcterms:modified xsi:type="dcterms:W3CDTF">2023-01-11T20:23:26Z</dcterms:modified>
</cp:coreProperties>
</file>