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A3A4-11DE-44DF-9072-FD5BA13295C4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7E56-9558-4E04-BF24-259875EDD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69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A3A4-11DE-44DF-9072-FD5BA13295C4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7E56-9558-4E04-BF24-259875EDD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A3A4-11DE-44DF-9072-FD5BA13295C4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7E56-9558-4E04-BF24-259875EDD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6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A3A4-11DE-44DF-9072-FD5BA13295C4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7E56-9558-4E04-BF24-259875EDD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2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A3A4-11DE-44DF-9072-FD5BA13295C4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7E56-9558-4E04-BF24-259875EDD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1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A3A4-11DE-44DF-9072-FD5BA13295C4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7E56-9558-4E04-BF24-259875EDD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6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A3A4-11DE-44DF-9072-FD5BA13295C4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7E56-9558-4E04-BF24-259875EDD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03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A3A4-11DE-44DF-9072-FD5BA13295C4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7E56-9558-4E04-BF24-259875EDD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9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A3A4-11DE-44DF-9072-FD5BA13295C4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7E56-9558-4E04-BF24-259875EDD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73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A3A4-11DE-44DF-9072-FD5BA13295C4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7E56-9558-4E04-BF24-259875EDD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A3A4-11DE-44DF-9072-FD5BA13295C4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7E56-9558-4E04-BF24-259875EDD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5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6A3A4-11DE-44DF-9072-FD5BA13295C4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F7E56-9558-4E04-BF24-259875EDD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9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" y="-1"/>
            <a:ext cx="12185149" cy="687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0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Rebekah Wahlberg</dc:creator>
  <cp:lastModifiedBy>Rebekah Wahlberg</cp:lastModifiedBy>
  <cp:revision>5</cp:revision>
  <dcterms:created xsi:type="dcterms:W3CDTF">2016-08-15T18:52:12Z</dcterms:created>
  <dcterms:modified xsi:type="dcterms:W3CDTF">2016-08-17T18:27:26Z</dcterms:modified>
</cp:coreProperties>
</file>