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>
      <p:cViewPr varScale="1">
        <p:scale>
          <a:sx n="88" d="100"/>
          <a:sy n="88" d="100"/>
        </p:scale>
        <p:origin x="74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B184C-D073-4D19-BC0A-A6904055027A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3F202-AA29-4128-BB25-075B3C84FD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2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32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F202-AA29-4128-BB25-075B3C84FDB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34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4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8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67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69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7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7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11F-865C-4273-9FB6-28FC729E4701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F1B1-7AB6-4A5A-B571-B276B855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55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7" y="258177"/>
            <a:ext cx="842493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心靈誠實的敬拜  </a:t>
            </a:r>
            <a:r>
              <a:rPr lang="zh-TW" altLang="en-US" sz="480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簡英材</a:t>
            </a:r>
            <a:endParaRPr lang="en-US" altLang="zh-TW" sz="54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Worship </a:t>
            </a:r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in spirit and truth      </a:t>
            </a:r>
            <a:r>
              <a:rPr lang="en-US" altLang="zh-TW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600" dirty="0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Martin </a:t>
            </a:r>
            <a:r>
              <a:rPr lang="en-US" altLang="zh-TW" sz="2600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Chien</a:t>
            </a:r>
          </a:p>
          <a:p>
            <a:pPr algn="ctr" eaLnBrk="1" hangingPunct="1"/>
            <a:r>
              <a:rPr lang="zh-TW" altLang="en-US" sz="48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經文</a:t>
            </a:r>
            <a:r>
              <a:rPr lang="zh-TW" altLang="en-US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Scripture</a:t>
            </a:r>
            <a:r>
              <a:rPr lang="en-US" altLang="zh-TW" sz="4000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zh-TW" altLang="en-US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John </a:t>
            </a:r>
            <a:r>
              <a:rPr lang="en-US" altLang="zh-TW" sz="2800" b="1" smtClean="0">
                <a:solidFill>
                  <a:srgbClr val="0066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4: 21-30</a:t>
            </a:r>
            <a:endParaRPr lang="zh-TW" altLang="en-US" sz="28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930181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560" y="980728"/>
            <a:ext cx="7848872" cy="483209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敬拜三要素</a:t>
            </a:r>
            <a:r>
              <a:rPr kumimoji="0" lang="en-US" altLang="zh-TW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54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 Essential elements of </a:t>
            </a:r>
            <a:r>
              <a:rPr lang="en-US" altLang="zh-TW" sz="32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worship</a:t>
            </a:r>
            <a:endParaRPr lang="en-US" altLang="zh-TW" sz="32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endParaRPr lang="en-US" altLang="zh-TW" sz="1000" b="1" dirty="0">
              <a:latin typeface="標楷體" pitchFamily="65" charset="-120"/>
              <a:ea typeface="標楷體" pitchFamily="65" charset="-120"/>
            </a:endParaRPr>
          </a:p>
          <a:p>
            <a:pPr marL="2743200" indent="-914400" eaLnBrk="1" hangingPunct="1">
              <a:buAutoNum type="arabicPeriod"/>
              <a:tabLst>
                <a:tab pos="1262063" algn="l"/>
              </a:tabLs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定義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Definition</a:t>
            </a:r>
            <a:endParaRPr lang="en-US" altLang="zh-TW" sz="4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      2.	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對象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Object</a:t>
            </a:r>
            <a:endParaRPr lang="zh-TW" altLang="en-US" sz="4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      3.	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時間 </a:t>
            </a:r>
            <a:r>
              <a:rPr lang="en-US" altLang="zh-TW" sz="32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Time</a:t>
            </a:r>
            <a:endParaRPr lang="en-US" altLang="zh-TW" sz="32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21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776863" cy="58323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行動三要素</a:t>
            </a: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 eaLnBrk="1" hangingPunct="1"/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 Essential elements of action</a:t>
            </a:r>
          </a:p>
          <a:p>
            <a:pPr algn="ctr" eaLnBrk="1" hangingPunct="1"/>
            <a:endParaRPr lang="zh-TW" altLang="en-US" sz="11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心靈和誠實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 and truth</a:t>
            </a:r>
            <a:endParaRPr lang="zh-TW" altLang="en-US" sz="26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理性和感性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Rational and emotional</a:t>
            </a:r>
          </a:p>
          <a:p>
            <a:pPr algn="ctr" eaLnBrk="1" hangingPunct="1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靈性和悟性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   </a:t>
            </a:r>
            <a:r>
              <a:rPr lang="en-US" altLang="zh-TW" sz="26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 and understanding</a:t>
            </a:r>
          </a:p>
          <a:p>
            <a:pPr algn="ctr" eaLnBrk="1" hangingPunct="1"/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0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8496944" cy="480131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結論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Conclusion</a:t>
            </a:r>
            <a:r>
              <a:rPr lang="en-US" altLang="zh-TW" sz="44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zh-TW" sz="10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05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敬拜帶出合一與宣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教</a:t>
            </a:r>
            <a:endParaRPr lang="en-US" altLang="zh-TW" sz="4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Worship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brings </a:t>
            </a:r>
            <a:r>
              <a:rPr lang="en-US" altLang="zh-TW" sz="2800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forth unity and mission </a:t>
            </a:r>
          </a:p>
          <a:p>
            <a:pPr algn="ctr" eaLnBrk="1" hangingPunct="1">
              <a:spcAft>
                <a:spcPts val="600"/>
              </a:spcAft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屬靈的不滿足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一定要改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變       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Spiritual longings       Must change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zh-TW" altLang="en-US" sz="1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0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137</Words>
  <Application>Microsoft Office PowerPoint</Application>
  <PresentationFormat>On-screen Show (4:3)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標楷體</vt:lpstr>
      <vt:lpstr>新細明體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Martin Chien</cp:lastModifiedBy>
  <cp:revision>24</cp:revision>
  <dcterms:created xsi:type="dcterms:W3CDTF">2012-05-08T12:54:05Z</dcterms:created>
  <dcterms:modified xsi:type="dcterms:W3CDTF">2022-10-17T19:23:15Z</dcterms:modified>
</cp:coreProperties>
</file>